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1pPr>
    <a:lvl2pPr marL="0" marR="0" indent="383979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2pPr>
    <a:lvl3pPr marL="0" marR="0" indent="767958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3pPr>
    <a:lvl4pPr marL="0" marR="0" indent="1151938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4pPr>
    <a:lvl5pPr marL="0" marR="0" indent="1535917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5pPr>
    <a:lvl6pPr marL="0" marR="0" indent="1919896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6pPr>
    <a:lvl7pPr marL="0" marR="0" indent="2303877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7pPr>
    <a:lvl8pPr marL="0" marR="0" indent="2687856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8pPr>
    <a:lvl9pPr marL="0" marR="0" indent="3071834" algn="l" defTabSz="76795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Roboto Light"/>
        <a:ea typeface="Roboto Light"/>
        <a:cs typeface="Roboto Light"/>
        <a:sym typeface="Roboto Light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rgbClr val="CBD7EA"/>
          </a:solidFill>
        </a:fill>
      </a:tcStyle>
    </a:wholeTbl>
    <a:band2H>
      <a:tcTxStyle/>
      <a:tcStyle>
        <a:tcBdr/>
        <a:fill>
          <a:solidFill>
            <a:srgbClr val="E7ECF5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rgbClr val="FDFDFE"/>
          </a:solidFill>
        </a:fill>
      </a:tcStyle>
    </a:wholeTbl>
    <a:band2H>
      <a:tcTxStyle/>
      <a:tcStyle>
        <a:tcBdr/>
        <a:fill>
          <a:solidFill>
            <a:srgbClr val="FEFEFF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rgbClr val="CCCCCC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hueOff val="-13500000"/>
              <a:satOff val="-50000"/>
              <a:lumOff val="1568"/>
            </a:schemeClr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hueOff val="-13500000"/>
              <a:satOff val="-50000"/>
              <a:lumOff val="1568"/>
            </a:schemeClr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chemeClr val="accent3">
          <a:hueOff val="-13500000"/>
          <a:satOff val="-50000"/>
          <a:lumOff val="1568"/>
        </a:schemeClr>
      </a:tcTxStyle>
      <a:tcStyle>
        <a:tcBdr>
          <a:lef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hueOff val="-13500000"/>
                  <a:satOff val="-50000"/>
                  <a:lumOff val="1568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hueOff val="-13500000"/>
              <a:satOff val="-50000"/>
              <a:lumOff val="1568"/>
            </a:schemeClr>
          </a:solidFill>
        </a:fill>
      </a:tcStyle>
    </a:band2H>
    <a:firstCol>
      <a:tcTxStyle b="on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Roboto Light"/>
          <a:ea typeface="Roboto Light"/>
          <a:cs typeface="Roboto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767958" latinLnBrk="0">
      <a:defRPr sz="1000">
        <a:latin typeface="+mj-lt"/>
        <a:ea typeface="+mj-ea"/>
        <a:cs typeface="+mj-cs"/>
        <a:sym typeface="Arial"/>
      </a:defRPr>
    </a:lvl1pPr>
    <a:lvl2pPr indent="228600" defTabSz="767958" latinLnBrk="0">
      <a:defRPr sz="1000">
        <a:latin typeface="+mj-lt"/>
        <a:ea typeface="+mj-ea"/>
        <a:cs typeface="+mj-cs"/>
        <a:sym typeface="Arial"/>
      </a:defRPr>
    </a:lvl2pPr>
    <a:lvl3pPr indent="457200" defTabSz="767958" latinLnBrk="0">
      <a:defRPr sz="1000">
        <a:latin typeface="+mj-lt"/>
        <a:ea typeface="+mj-ea"/>
        <a:cs typeface="+mj-cs"/>
        <a:sym typeface="Arial"/>
      </a:defRPr>
    </a:lvl3pPr>
    <a:lvl4pPr indent="685800" defTabSz="767958" latinLnBrk="0">
      <a:defRPr sz="1000">
        <a:latin typeface="+mj-lt"/>
        <a:ea typeface="+mj-ea"/>
        <a:cs typeface="+mj-cs"/>
        <a:sym typeface="Arial"/>
      </a:defRPr>
    </a:lvl4pPr>
    <a:lvl5pPr indent="914400" defTabSz="767958" latinLnBrk="0">
      <a:defRPr sz="1000">
        <a:latin typeface="+mj-lt"/>
        <a:ea typeface="+mj-ea"/>
        <a:cs typeface="+mj-cs"/>
        <a:sym typeface="Arial"/>
      </a:defRPr>
    </a:lvl5pPr>
    <a:lvl6pPr indent="1143000" defTabSz="767958" latinLnBrk="0">
      <a:defRPr sz="1000">
        <a:latin typeface="+mj-lt"/>
        <a:ea typeface="+mj-ea"/>
        <a:cs typeface="+mj-cs"/>
        <a:sym typeface="Arial"/>
      </a:defRPr>
    </a:lvl6pPr>
    <a:lvl7pPr indent="1371600" defTabSz="767958" latinLnBrk="0">
      <a:defRPr sz="1000">
        <a:latin typeface="+mj-lt"/>
        <a:ea typeface="+mj-ea"/>
        <a:cs typeface="+mj-cs"/>
        <a:sym typeface="Arial"/>
      </a:defRPr>
    </a:lvl7pPr>
    <a:lvl8pPr indent="1600200" defTabSz="767958" latinLnBrk="0">
      <a:defRPr sz="1000">
        <a:latin typeface="+mj-lt"/>
        <a:ea typeface="+mj-ea"/>
        <a:cs typeface="+mj-cs"/>
        <a:sym typeface="Arial"/>
      </a:defRPr>
    </a:lvl8pPr>
    <a:lvl9pPr indent="1828800" defTabSz="767958" latinLnBrk="0">
      <a:defRPr sz="10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21"/>
          </p:nvPr>
        </p:nvSpPr>
        <p:spPr>
          <a:xfrm>
            <a:off x="0" y="0"/>
            <a:ext cx="9144000" cy="6209342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114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115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116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600075" y="990976"/>
            <a:ext cx="3848100" cy="4920432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7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24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25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26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Picture Placeholder 7"/>
          <p:cNvSpPr>
            <a:spLocks noGrp="1"/>
          </p:cNvSpPr>
          <p:nvPr>
            <p:ph type="pic" idx="21"/>
          </p:nvPr>
        </p:nvSpPr>
        <p:spPr>
          <a:xfrm>
            <a:off x="4953000" y="0"/>
            <a:ext cx="4191000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7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5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36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37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45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46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47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Рисунок 3"/>
          <p:cNvSpPr>
            <a:spLocks noGrp="1"/>
          </p:cNvSpPr>
          <p:nvPr>
            <p:ph type="pic" sz="quarter" idx="21"/>
          </p:nvPr>
        </p:nvSpPr>
        <p:spPr>
          <a:xfrm>
            <a:off x="721894" y="2255402"/>
            <a:ext cx="1937086" cy="2299854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9" name="Рисунок 3"/>
          <p:cNvSpPr>
            <a:spLocks noGrp="1"/>
          </p:cNvSpPr>
          <p:nvPr>
            <p:ph type="pic" sz="quarter" idx="22"/>
          </p:nvPr>
        </p:nvSpPr>
        <p:spPr>
          <a:xfrm>
            <a:off x="4596062" y="2255402"/>
            <a:ext cx="1937086" cy="2299854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50" name="Рисунок 3"/>
          <p:cNvSpPr>
            <a:spLocks noGrp="1"/>
          </p:cNvSpPr>
          <p:nvPr>
            <p:ph type="pic" sz="quarter" idx="23"/>
          </p:nvPr>
        </p:nvSpPr>
        <p:spPr>
          <a:xfrm>
            <a:off x="2658978" y="2255402"/>
            <a:ext cx="1937087" cy="2299854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9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58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59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60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Рисунок 9"/>
          <p:cNvSpPr>
            <a:spLocks noGrp="1"/>
          </p:cNvSpPr>
          <p:nvPr>
            <p:ph type="pic" idx="21"/>
          </p:nvPr>
        </p:nvSpPr>
        <p:spPr>
          <a:xfrm>
            <a:off x="0" y="0"/>
            <a:ext cx="9144000" cy="479585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7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69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70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71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Picture Placeholder 5"/>
          <p:cNvSpPr>
            <a:spLocks noGrp="1"/>
          </p:cNvSpPr>
          <p:nvPr>
            <p:ph type="pic" idx="21"/>
          </p:nvPr>
        </p:nvSpPr>
        <p:spPr>
          <a:xfrm>
            <a:off x="609600" y="3272083"/>
            <a:ext cx="8534401" cy="3585917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7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80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81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82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Picture Placeholder 8"/>
          <p:cNvSpPr>
            <a:spLocks noGrp="1"/>
          </p:cNvSpPr>
          <p:nvPr>
            <p:ph type="pic" sz="half" idx="21"/>
          </p:nvPr>
        </p:nvSpPr>
        <p:spPr>
          <a:xfrm>
            <a:off x="4941094" y="3411096"/>
            <a:ext cx="4202906" cy="3446906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4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4941094" y="1"/>
            <a:ext cx="2117434" cy="341109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8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92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93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94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0" y="1"/>
            <a:ext cx="2221833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7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103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104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105" name="Picture 5" descr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0" y="4362779"/>
            <a:ext cx="9144000" cy="249522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7" name="virtual.png" descr="virtua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hueOff val="-13500000"/>
            <a:satOff val="-50000"/>
            <a:lumOff val="156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496405" y="6480716"/>
            <a:ext cx="148657" cy="127001"/>
          </a:xfrm>
          <a:prstGeom prst="rect">
            <a:avLst/>
          </a:prstGeom>
          <a:ln w="12700">
            <a:miter lim="400000"/>
          </a:ln>
        </p:spPr>
        <p:txBody>
          <a:bodyPr wrap="none" lIns="25599" tIns="25599" rIns="25599" bIns="25599">
            <a:spAutoFit/>
          </a:bodyPr>
          <a:lstStyle>
            <a:lvl1pPr algn="ctr"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" name="Подзаголовок 2"/>
          <p:cNvSpPr txBox="1"/>
          <p:nvPr/>
        </p:nvSpPr>
        <p:spPr>
          <a:xfrm>
            <a:off x="585989" y="6445818"/>
            <a:ext cx="966436" cy="2379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defTabSz="914400">
              <a:lnSpc>
                <a:spcPct val="150000"/>
              </a:lnSpc>
              <a:defRPr sz="6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COMPANY PRESENTATION    </a:t>
            </a:r>
            <a:r>
              <a:rPr b="0"/>
              <a:t>|</a:t>
            </a:r>
          </a:p>
        </p:txBody>
      </p:sp>
      <p:sp>
        <p:nvSpPr>
          <p:cNvPr id="4" name="Подзаголовок 2"/>
          <p:cNvSpPr txBox="1"/>
          <p:nvPr/>
        </p:nvSpPr>
        <p:spPr>
          <a:xfrm>
            <a:off x="6933380" y="6432758"/>
            <a:ext cx="1628917" cy="1371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r" defTabSz="914400">
              <a:lnSpc>
                <a:spcPct val="150000"/>
              </a:lnSpc>
              <a:defRPr sz="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www.yourdomain.com</a:t>
            </a:r>
          </a:p>
        </p:txBody>
      </p:sp>
      <p:pic>
        <p:nvPicPr>
          <p:cNvPr id="5" name="Picture 5" descr="Picture 5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6213347"/>
            <a:ext cx="9154160" cy="6865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virtual.png" descr="virtual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532047" y="6601367"/>
            <a:ext cx="606648" cy="10313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1pPr>
      <a:lvl2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2pPr>
      <a:lvl3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3pPr>
      <a:lvl4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4pPr>
      <a:lvl5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5pPr>
      <a:lvl6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6pPr>
      <a:lvl7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7pPr>
      <a:lvl8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8pPr>
      <a:lvl9pPr marL="0" marR="0" indent="0" algn="l" defTabSz="76795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700" b="0" i="0" u="none" strike="noStrike" cap="none" spc="0" baseline="0">
          <a:solidFill>
            <a:srgbClr val="000000"/>
          </a:solidFill>
          <a:uFillTx/>
          <a:latin typeface="Roboto Black"/>
          <a:ea typeface="Roboto Black"/>
          <a:cs typeface="Roboto Black"/>
          <a:sym typeface="Roboto Black"/>
        </a:defRPr>
      </a:lvl9pPr>
    </p:titleStyle>
    <p:bodyStyle>
      <a:lvl1pPr marL="191990" marR="0" indent="-191990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1pPr>
      <a:lvl2pPr marL="614367" marR="0" indent="-230388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2pPr>
      <a:lvl3pPr marL="1039003" marR="0" indent="-271044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3pPr>
      <a:lvl4pPr marL="1459122" marR="0" indent="-307184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4pPr>
      <a:lvl5pPr marL="1843101" marR="0" indent="-307184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5pPr>
      <a:lvl6pPr marL="2227081" marR="0" indent="-307184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6pPr>
      <a:lvl7pPr marL="2611060" marR="0" indent="-307183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7pPr>
      <a:lvl8pPr marL="2995040" marR="0" indent="-307184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8pPr>
      <a:lvl9pPr marL="3379018" marR="0" indent="-307184" algn="l" defTabSz="767958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Roboto Light"/>
          <a:ea typeface="Roboto Light"/>
          <a:cs typeface="Roboto Light"/>
          <a:sym typeface="Roboto Light"/>
        </a:defRPr>
      </a:lvl9pPr>
    </p:bodyStyle>
    <p:otherStyle>
      <a:lvl1pPr marL="0" marR="0" indent="0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383979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767958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151938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535917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1919896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303877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2687856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071834" algn="ctr" defTabSz="767958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2" descr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51100" y="1739900"/>
            <a:ext cx="4241800" cy="3365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Picture Placeholder 1" descr="Picture Placeholder 1"/>
          <p:cNvPicPr>
            <a:picLocks noGrp="1" noChangeAspect="1"/>
          </p:cNvPicPr>
          <p:nvPr>
            <p:ph type="pic" idx="21"/>
          </p:nvPr>
        </p:nvPicPr>
        <p:blipFill>
          <a:blip r:embed="rId2" cstate="print"/>
          <a:stretch>
            <a:fillRect/>
          </a:stretch>
        </p:blipFill>
        <p:spPr>
          <a:xfrm>
            <a:off x="4953000" y="0"/>
            <a:ext cx="4191000" cy="6236211"/>
          </a:xfrm>
          <a:prstGeom prst="rect">
            <a:avLst/>
          </a:prstGeom>
        </p:spPr>
      </p:pic>
      <p:sp>
        <p:nvSpPr>
          <p:cNvPr id="215" name="TextBox 3"/>
          <p:cNvSpPr txBox="1"/>
          <p:nvPr/>
        </p:nvSpPr>
        <p:spPr>
          <a:xfrm>
            <a:off x="694704" y="1330822"/>
            <a:ext cx="3613574" cy="564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>
              <a:lnSpc>
                <a:spcPts val="4100"/>
              </a:lnSpc>
              <a:defRPr sz="36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Speaker Bio</a:t>
            </a:r>
          </a:p>
        </p:txBody>
      </p:sp>
      <p:sp>
        <p:nvSpPr>
          <p:cNvPr id="216" name="TextBox 6"/>
          <p:cNvSpPr txBox="1"/>
          <p:nvPr/>
        </p:nvSpPr>
        <p:spPr>
          <a:xfrm>
            <a:off x="694704" y="2263271"/>
            <a:ext cx="3716358" cy="24138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>
              <a:lnSpc>
                <a:spcPct val="150000"/>
              </a:lnSpc>
              <a:defRPr sz="12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Interactively transform cutting-edge intellectual capital after sticky e-commerce. Dramatically generate user-centric portals without timely functionalities. Interactively procrastinate backward-compatible web services without top-line meta-services. 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 sz="12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Credibly productize strategic innovation and efficient methodologies. Efficiently incentivize effective metrics via state of the art benefits. Progressively synthesize focused solutions rather than principle-centered.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4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1" animBg="1" advAuto="0"/>
      <p:bldP spid="216" grpId="2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Box 6"/>
          <p:cNvSpPr txBox="1"/>
          <p:nvPr/>
        </p:nvSpPr>
        <p:spPr>
          <a:xfrm>
            <a:off x="2068459" y="2639387"/>
            <a:ext cx="5007082" cy="1348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lnSpc>
                <a:spcPts val="5100"/>
              </a:lnSpc>
              <a:defRPr sz="4900">
                <a:solidFill>
                  <a:srgbClr val="7F7F7F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Presentation</a:t>
            </a:r>
            <a:br/>
            <a:r>
              <a:t>Title Page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21"/>
          <p:cNvSpPr/>
          <p:nvPr/>
        </p:nvSpPr>
        <p:spPr>
          <a:xfrm>
            <a:off x="0" y="-1"/>
            <a:ext cx="9144000" cy="6244354"/>
          </a:xfrm>
          <a:prstGeom prst="rect">
            <a:avLst/>
          </a:prstGeom>
          <a:solidFill>
            <a:srgbClr val="262626">
              <a:alpha val="34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34" name="TextBox 6"/>
          <p:cNvSpPr txBox="1"/>
          <p:nvPr/>
        </p:nvSpPr>
        <p:spPr>
          <a:xfrm>
            <a:off x="2068459" y="2639387"/>
            <a:ext cx="5007082" cy="1348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lnSpc>
                <a:spcPts val="5100"/>
              </a:lnSpc>
              <a:defRPr sz="4900"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Presentation</a:t>
            </a:r>
            <a:br/>
            <a:r>
              <a:t>Title Page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1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Box 9"/>
          <p:cNvSpPr txBox="1"/>
          <p:nvPr/>
        </p:nvSpPr>
        <p:spPr>
          <a:xfrm>
            <a:off x="3108690" y="1929481"/>
            <a:ext cx="5182129" cy="2806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 numCol="2" spcCol="137160"/>
          <a:lstStyle>
            <a:lvl1pPr>
              <a:lnSpc>
                <a:spcPct val="150000"/>
              </a:lnSpc>
              <a:defRPr sz="12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Interactively transform cutting-edge intellectual capital after sticky e-commerce. Dramatically generate user-centric portals without timely functionalities. Interactively procrastinate backward-compatible web services without top-line. Conveniently orchestrate multifunctional resources whereas intuitive meta-services meta-Dramatically generate user-centric portals without timely functionalities. Interactively procrastinate backward-compatible Dramatically generate user-centric portals without timely functionalities. Interactively procrastinate backward-compatible services. </a:t>
            </a:r>
          </a:p>
        </p:txBody>
      </p:sp>
      <p:pic>
        <p:nvPicPr>
          <p:cNvPr id="138" name="Picture Placeholder 1" descr="Picture Placeholder 1"/>
          <p:cNvPicPr>
            <a:picLocks noGrp="1" noChangeAspect="1"/>
          </p:cNvPicPr>
          <p:nvPr>
            <p:ph type="pic" idx="21"/>
          </p:nvPr>
        </p:nvPicPr>
        <p:blipFill>
          <a:blip r:embed="rId2" cstate="print"/>
          <a:stretch>
            <a:fillRect/>
          </a:stretch>
        </p:blipFill>
        <p:spPr>
          <a:xfrm>
            <a:off x="0" y="1"/>
            <a:ext cx="2221833" cy="6244352"/>
          </a:xfrm>
          <a:prstGeom prst="rect">
            <a:avLst/>
          </a:prstGeom>
        </p:spPr>
      </p:pic>
      <p:sp>
        <p:nvSpPr>
          <p:cNvPr id="139" name="TextBox 6"/>
          <p:cNvSpPr txBox="1"/>
          <p:nvPr/>
        </p:nvSpPr>
        <p:spPr>
          <a:xfrm>
            <a:off x="3167893" y="781145"/>
            <a:ext cx="5256518" cy="564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>
              <a:lnSpc>
                <a:spcPts val="4100"/>
              </a:lnSpc>
              <a:defRPr sz="36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Two column text slide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1" animBg="1" advAuto="0"/>
      <p:bldP spid="139" grpId="2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Box 4"/>
          <p:cNvSpPr txBox="1"/>
          <p:nvPr/>
        </p:nvSpPr>
        <p:spPr>
          <a:xfrm>
            <a:off x="1759649" y="781145"/>
            <a:ext cx="5624703" cy="5646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4100"/>
              </a:lnSpc>
              <a:defRPr sz="36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One column text slide</a:t>
            </a:r>
          </a:p>
        </p:txBody>
      </p:sp>
      <p:sp>
        <p:nvSpPr>
          <p:cNvPr id="143" name="TextBox 5"/>
          <p:cNvSpPr txBox="1"/>
          <p:nvPr/>
        </p:nvSpPr>
        <p:spPr>
          <a:xfrm>
            <a:off x="1405219" y="1978329"/>
            <a:ext cx="6343517" cy="2337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ct val="150000"/>
              </a:lnSpc>
              <a:defRPr sz="12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Interactively transform cutting-edge intellectual capital after sticky e-commerce. Dramatically generate user-centric portals without timely functionalities. Interactively procrastinate backward-compatible web services without top-line. Conveniently orchestrate multifunctional resources whereas intuitive meta-services. Interactively transition best-of-breed manufactured products whereas cross-platform process improvements. Assertively procrastinate premier "outside the box" thinking through future-proof paradigms. Holisticly restore multifunctional interfaces for visionary intellectual capital. Progressively redefine professional convergence and unique leadership. Energistically evolve highly efficient imperatives and intermandated customer service.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4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1" animBg="1" advAuto="0"/>
      <p:bldP spid="143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Box 25"/>
          <p:cNvSpPr txBox="1"/>
          <p:nvPr/>
        </p:nvSpPr>
        <p:spPr>
          <a:xfrm>
            <a:off x="1207788" y="840286"/>
            <a:ext cx="6728426" cy="574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4200"/>
              </a:lnSpc>
              <a:defRPr sz="36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Top 5 Takeaways</a:t>
            </a:r>
          </a:p>
        </p:txBody>
      </p:sp>
      <p:sp>
        <p:nvSpPr>
          <p:cNvPr id="147" name="TextBox 26"/>
          <p:cNvSpPr txBox="1"/>
          <p:nvPr/>
        </p:nvSpPr>
        <p:spPr>
          <a:xfrm>
            <a:off x="1436476" y="1567381"/>
            <a:ext cx="6271049" cy="752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 anchor="ctr">
            <a:spAutoFit/>
          </a:bodyPr>
          <a:lstStyle>
            <a:lvl1pPr algn="ctr">
              <a:lnSpc>
                <a:spcPct val="150000"/>
              </a:lnSpc>
              <a:defRPr sz="12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One-sheet fire up your browser golden goose, or prairie dogging, so come up with something buzzworthy, yet new economy but viral engagement. Dramatically produce multidisciplinary users without leading-edge channels. </a:t>
            </a:r>
          </a:p>
        </p:txBody>
      </p:sp>
      <p:sp>
        <p:nvSpPr>
          <p:cNvPr id="148" name="Прямоугольник 3"/>
          <p:cNvSpPr/>
          <p:nvPr/>
        </p:nvSpPr>
        <p:spPr>
          <a:xfrm>
            <a:off x="719932" y="2975130"/>
            <a:ext cx="7640530" cy="2324836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49" name="TextBox 7"/>
          <p:cNvSpPr txBox="1"/>
          <p:nvPr/>
        </p:nvSpPr>
        <p:spPr>
          <a:xfrm>
            <a:off x="764672" y="3343447"/>
            <a:ext cx="7545770" cy="46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[Duplicate slide for each takeaway]</a:t>
            </a:r>
          </a:p>
        </p:txBody>
      </p:sp>
      <p:sp>
        <p:nvSpPr>
          <p:cNvPr id="150" name="TextBox 8"/>
          <p:cNvSpPr txBox="1"/>
          <p:nvPr/>
        </p:nvSpPr>
        <p:spPr>
          <a:xfrm>
            <a:off x="847537" y="3891869"/>
            <a:ext cx="7397779" cy="1007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12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1 Title</a:t>
            </a:r>
          </a:p>
          <a:p>
            <a:pPr algn="ctr">
              <a:lnSpc>
                <a:spcPct val="150000"/>
              </a:lnSpc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New economy but viral engagement. Dramatically produce multidisciplinary users without leading-edge channels. , yet new economy but viral engagement. Dramatically produce multidisciplinary users without leading-edge channels. </a:t>
            </a:r>
          </a:p>
        </p:txBody>
      </p:sp>
      <p:sp>
        <p:nvSpPr>
          <p:cNvPr id="151" name="Прямоугольник 30"/>
          <p:cNvSpPr/>
          <p:nvPr/>
        </p:nvSpPr>
        <p:spPr>
          <a:xfrm rot="16200000">
            <a:off x="4481298" y="-891330"/>
            <a:ext cx="109659" cy="763239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4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1" animBg="1" advAuto="0"/>
      <p:bldP spid="147" grpId="2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Box 25"/>
          <p:cNvSpPr txBox="1"/>
          <p:nvPr/>
        </p:nvSpPr>
        <p:spPr>
          <a:xfrm>
            <a:off x="1207788" y="840286"/>
            <a:ext cx="6728426" cy="574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4200"/>
              </a:lnSpc>
              <a:defRPr sz="36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Top 5 Takeaways</a:t>
            </a:r>
          </a:p>
        </p:txBody>
      </p:sp>
      <p:sp>
        <p:nvSpPr>
          <p:cNvPr id="155" name="TextBox 26"/>
          <p:cNvSpPr txBox="1"/>
          <p:nvPr/>
        </p:nvSpPr>
        <p:spPr>
          <a:xfrm>
            <a:off x="1436476" y="1567381"/>
            <a:ext cx="6271049" cy="752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 anchor="ctr">
            <a:spAutoFit/>
          </a:bodyPr>
          <a:lstStyle>
            <a:lvl1pPr algn="ctr">
              <a:lnSpc>
                <a:spcPct val="150000"/>
              </a:lnSpc>
              <a:defRPr sz="12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One-sheet fire up your browser golden goose, or prairie dogging, so come up with something buzzworthy, yet new economy but viral engagement. Dramatically produce multidisciplinary users without leading-edge channels. </a:t>
            </a:r>
          </a:p>
        </p:txBody>
      </p:sp>
      <p:sp>
        <p:nvSpPr>
          <p:cNvPr id="156" name="Прямоугольник 3"/>
          <p:cNvSpPr/>
          <p:nvPr/>
        </p:nvSpPr>
        <p:spPr>
          <a:xfrm>
            <a:off x="719932" y="2698337"/>
            <a:ext cx="1455380" cy="309368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57" name="TextBox 7"/>
          <p:cNvSpPr txBox="1"/>
          <p:nvPr/>
        </p:nvSpPr>
        <p:spPr>
          <a:xfrm>
            <a:off x="764672" y="3066652"/>
            <a:ext cx="1365900" cy="46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[1]</a:t>
            </a:r>
          </a:p>
        </p:txBody>
      </p:sp>
      <p:sp>
        <p:nvSpPr>
          <p:cNvPr id="158" name="TextBox 8"/>
          <p:cNvSpPr txBox="1"/>
          <p:nvPr/>
        </p:nvSpPr>
        <p:spPr>
          <a:xfrm>
            <a:off x="847539" y="3615075"/>
            <a:ext cx="1210937" cy="1787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1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Consonantia.</a:t>
            </a:r>
          </a:p>
        </p:txBody>
      </p:sp>
      <p:sp>
        <p:nvSpPr>
          <p:cNvPr id="159" name="Прямоугольник 30"/>
          <p:cNvSpPr/>
          <p:nvPr/>
        </p:nvSpPr>
        <p:spPr>
          <a:xfrm rot="16200000">
            <a:off x="1395689" y="1917487"/>
            <a:ext cx="103870" cy="145538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60" name="Прямоугольник 3"/>
          <p:cNvSpPr/>
          <p:nvPr/>
        </p:nvSpPr>
        <p:spPr>
          <a:xfrm>
            <a:off x="2280336" y="2698337"/>
            <a:ext cx="1455380" cy="309368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61" name="TextBox 55"/>
          <p:cNvSpPr txBox="1"/>
          <p:nvPr/>
        </p:nvSpPr>
        <p:spPr>
          <a:xfrm>
            <a:off x="2325077" y="3066652"/>
            <a:ext cx="1365900" cy="46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[2]</a:t>
            </a:r>
          </a:p>
        </p:txBody>
      </p:sp>
      <p:sp>
        <p:nvSpPr>
          <p:cNvPr id="162" name="TextBox 56"/>
          <p:cNvSpPr txBox="1"/>
          <p:nvPr/>
        </p:nvSpPr>
        <p:spPr>
          <a:xfrm>
            <a:off x="2407944" y="3615075"/>
            <a:ext cx="1210937" cy="1787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2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Consonantia.</a:t>
            </a:r>
          </a:p>
        </p:txBody>
      </p:sp>
      <p:sp>
        <p:nvSpPr>
          <p:cNvPr id="163" name="Прямоугольник 30"/>
          <p:cNvSpPr/>
          <p:nvPr/>
        </p:nvSpPr>
        <p:spPr>
          <a:xfrm rot="16200000">
            <a:off x="2956093" y="1917487"/>
            <a:ext cx="103870" cy="145538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64" name="Прямоугольник 3"/>
          <p:cNvSpPr/>
          <p:nvPr/>
        </p:nvSpPr>
        <p:spPr>
          <a:xfrm>
            <a:off x="3840741" y="2698337"/>
            <a:ext cx="1455380" cy="309368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65" name="TextBox 60"/>
          <p:cNvSpPr txBox="1"/>
          <p:nvPr/>
        </p:nvSpPr>
        <p:spPr>
          <a:xfrm>
            <a:off x="3885481" y="3066652"/>
            <a:ext cx="1365899" cy="46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[3]</a:t>
            </a:r>
          </a:p>
        </p:txBody>
      </p:sp>
      <p:sp>
        <p:nvSpPr>
          <p:cNvPr id="166" name="TextBox 61"/>
          <p:cNvSpPr txBox="1"/>
          <p:nvPr/>
        </p:nvSpPr>
        <p:spPr>
          <a:xfrm>
            <a:off x="3968348" y="3615075"/>
            <a:ext cx="1210937" cy="1787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3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Consonantia.</a:t>
            </a:r>
          </a:p>
        </p:txBody>
      </p:sp>
      <p:sp>
        <p:nvSpPr>
          <p:cNvPr id="167" name="Прямоугольник 30"/>
          <p:cNvSpPr/>
          <p:nvPr/>
        </p:nvSpPr>
        <p:spPr>
          <a:xfrm rot="16200000">
            <a:off x="4516497" y="1917487"/>
            <a:ext cx="103870" cy="145538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68" name="Прямоугольник 3"/>
          <p:cNvSpPr/>
          <p:nvPr/>
        </p:nvSpPr>
        <p:spPr>
          <a:xfrm>
            <a:off x="5401145" y="2698337"/>
            <a:ext cx="1455380" cy="309368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69" name="TextBox 65"/>
          <p:cNvSpPr txBox="1"/>
          <p:nvPr/>
        </p:nvSpPr>
        <p:spPr>
          <a:xfrm>
            <a:off x="5445884" y="3066652"/>
            <a:ext cx="1365900" cy="46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[4]</a:t>
            </a:r>
          </a:p>
        </p:txBody>
      </p:sp>
      <p:sp>
        <p:nvSpPr>
          <p:cNvPr id="170" name="TextBox 66"/>
          <p:cNvSpPr txBox="1"/>
          <p:nvPr/>
        </p:nvSpPr>
        <p:spPr>
          <a:xfrm>
            <a:off x="5528752" y="3615075"/>
            <a:ext cx="1210937" cy="1787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4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Consonantia.</a:t>
            </a:r>
          </a:p>
        </p:txBody>
      </p:sp>
      <p:sp>
        <p:nvSpPr>
          <p:cNvPr id="171" name="Прямоугольник 30"/>
          <p:cNvSpPr/>
          <p:nvPr/>
        </p:nvSpPr>
        <p:spPr>
          <a:xfrm rot="16200000">
            <a:off x="6076901" y="1917487"/>
            <a:ext cx="103870" cy="145538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72" name="Прямоугольник 3"/>
          <p:cNvSpPr/>
          <p:nvPr/>
        </p:nvSpPr>
        <p:spPr>
          <a:xfrm>
            <a:off x="6961548" y="2698337"/>
            <a:ext cx="1455380" cy="309368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73" name="TextBox 70"/>
          <p:cNvSpPr txBox="1"/>
          <p:nvPr/>
        </p:nvSpPr>
        <p:spPr>
          <a:xfrm>
            <a:off x="7006288" y="3066652"/>
            <a:ext cx="1365900" cy="465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[5]</a:t>
            </a:r>
          </a:p>
        </p:txBody>
      </p:sp>
      <p:sp>
        <p:nvSpPr>
          <p:cNvPr id="174" name="TextBox 71"/>
          <p:cNvSpPr txBox="1"/>
          <p:nvPr/>
        </p:nvSpPr>
        <p:spPr>
          <a:xfrm>
            <a:off x="7089156" y="3615075"/>
            <a:ext cx="1210936" cy="1787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5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Consonantia.</a:t>
            </a:r>
          </a:p>
        </p:txBody>
      </p:sp>
      <p:sp>
        <p:nvSpPr>
          <p:cNvPr id="175" name="Прямоугольник 30"/>
          <p:cNvSpPr/>
          <p:nvPr/>
        </p:nvSpPr>
        <p:spPr>
          <a:xfrm rot="16200000">
            <a:off x="7637305" y="1917487"/>
            <a:ext cx="103870" cy="145538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4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1" animBg="1" advAuto="0"/>
      <p:bldP spid="155" grpId="2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Прямоугольник 10"/>
          <p:cNvSpPr/>
          <p:nvPr/>
        </p:nvSpPr>
        <p:spPr>
          <a:xfrm>
            <a:off x="6600825" y="2979702"/>
            <a:ext cx="1823244" cy="289080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79" name="Прямоугольник 11"/>
          <p:cNvSpPr/>
          <p:nvPr/>
        </p:nvSpPr>
        <p:spPr>
          <a:xfrm>
            <a:off x="4640528" y="2979702"/>
            <a:ext cx="1823244" cy="289080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80" name="Прямоугольник 12"/>
          <p:cNvSpPr/>
          <p:nvPr/>
        </p:nvSpPr>
        <p:spPr>
          <a:xfrm>
            <a:off x="2680230" y="2979702"/>
            <a:ext cx="1823244" cy="289080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81" name="TextBox 12"/>
          <p:cNvSpPr txBox="1"/>
          <p:nvPr/>
        </p:nvSpPr>
        <p:spPr>
          <a:xfrm>
            <a:off x="2753789" y="3331735"/>
            <a:ext cx="1724087" cy="46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[2]</a:t>
            </a:r>
          </a:p>
        </p:txBody>
      </p:sp>
      <p:sp>
        <p:nvSpPr>
          <p:cNvPr id="182" name="TextBox 15"/>
          <p:cNvSpPr txBox="1"/>
          <p:nvPr/>
        </p:nvSpPr>
        <p:spPr>
          <a:xfrm>
            <a:off x="4678115" y="3331735"/>
            <a:ext cx="1724087" cy="46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[3]</a:t>
            </a:r>
          </a:p>
        </p:txBody>
      </p:sp>
      <p:sp>
        <p:nvSpPr>
          <p:cNvPr id="183" name="TextBox 18"/>
          <p:cNvSpPr txBox="1"/>
          <p:nvPr/>
        </p:nvSpPr>
        <p:spPr>
          <a:xfrm>
            <a:off x="6662393" y="3331735"/>
            <a:ext cx="1724087" cy="46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[4]</a:t>
            </a:r>
          </a:p>
        </p:txBody>
      </p:sp>
      <p:sp>
        <p:nvSpPr>
          <p:cNvPr id="184" name="Прямоугольник 3"/>
          <p:cNvSpPr/>
          <p:nvPr/>
        </p:nvSpPr>
        <p:spPr>
          <a:xfrm>
            <a:off x="719932" y="2979702"/>
            <a:ext cx="1823244" cy="289080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85" name="TextBox 7"/>
          <p:cNvSpPr txBox="1"/>
          <p:nvPr/>
        </p:nvSpPr>
        <p:spPr>
          <a:xfrm>
            <a:off x="769510" y="3331735"/>
            <a:ext cx="1724086" cy="46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[1]</a:t>
            </a:r>
          </a:p>
        </p:txBody>
      </p:sp>
      <p:sp>
        <p:nvSpPr>
          <p:cNvPr id="186" name="TextBox 8"/>
          <p:cNvSpPr txBox="1"/>
          <p:nvPr/>
        </p:nvSpPr>
        <p:spPr>
          <a:xfrm>
            <a:off x="873322" y="3880156"/>
            <a:ext cx="1529957" cy="1456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1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</a:t>
            </a:r>
          </a:p>
        </p:txBody>
      </p:sp>
      <p:sp>
        <p:nvSpPr>
          <p:cNvPr id="187" name="Прямоугольник 30"/>
          <p:cNvSpPr/>
          <p:nvPr/>
        </p:nvSpPr>
        <p:spPr>
          <a:xfrm rot="16200000">
            <a:off x="1579619" y="2014920"/>
            <a:ext cx="103870" cy="182324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88" name="Прямоугольник 31"/>
          <p:cNvSpPr/>
          <p:nvPr/>
        </p:nvSpPr>
        <p:spPr>
          <a:xfrm rot="16200000">
            <a:off x="3539916" y="2014920"/>
            <a:ext cx="103870" cy="182324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89" name="Прямоугольник 32"/>
          <p:cNvSpPr/>
          <p:nvPr/>
        </p:nvSpPr>
        <p:spPr>
          <a:xfrm rot="16200000">
            <a:off x="5500214" y="2014920"/>
            <a:ext cx="103870" cy="182324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90" name="Прямоугольник 33"/>
          <p:cNvSpPr/>
          <p:nvPr/>
        </p:nvSpPr>
        <p:spPr>
          <a:xfrm rot="16200000">
            <a:off x="7460512" y="2014921"/>
            <a:ext cx="103870" cy="182324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91" name="TextBox 25"/>
          <p:cNvSpPr txBox="1"/>
          <p:nvPr/>
        </p:nvSpPr>
        <p:spPr>
          <a:xfrm>
            <a:off x="1207788" y="840286"/>
            <a:ext cx="6728426" cy="574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4200"/>
              </a:lnSpc>
              <a:defRPr sz="36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Top 4 Takeaways</a:t>
            </a:r>
          </a:p>
        </p:txBody>
      </p:sp>
      <p:sp>
        <p:nvSpPr>
          <p:cNvPr id="192" name="TextBox 26"/>
          <p:cNvSpPr txBox="1"/>
          <p:nvPr/>
        </p:nvSpPr>
        <p:spPr>
          <a:xfrm>
            <a:off x="1436476" y="1567381"/>
            <a:ext cx="6271049" cy="752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 anchor="ctr">
            <a:spAutoFit/>
          </a:bodyPr>
          <a:lstStyle>
            <a:lvl1pPr algn="ctr">
              <a:lnSpc>
                <a:spcPct val="150000"/>
              </a:lnSpc>
              <a:defRPr sz="12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One-sheet fire up your browser golden goose, or prairie dogging, so come up with something buzzworthy, yet new economy but viral engagement. Dramatically produce multidisciplinary users without leading-edge channels. </a:t>
            </a:r>
          </a:p>
        </p:txBody>
      </p:sp>
      <p:sp>
        <p:nvSpPr>
          <p:cNvPr id="193" name="TextBox 27"/>
          <p:cNvSpPr txBox="1"/>
          <p:nvPr/>
        </p:nvSpPr>
        <p:spPr>
          <a:xfrm>
            <a:off x="2829037" y="3880156"/>
            <a:ext cx="1529956" cy="1456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2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</a:t>
            </a:r>
          </a:p>
        </p:txBody>
      </p:sp>
      <p:sp>
        <p:nvSpPr>
          <p:cNvPr id="194" name="TextBox 28"/>
          <p:cNvSpPr txBox="1"/>
          <p:nvPr/>
        </p:nvSpPr>
        <p:spPr>
          <a:xfrm>
            <a:off x="4784752" y="3880156"/>
            <a:ext cx="1529956" cy="1456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3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</a:t>
            </a:r>
          </a:p>
        </p:txBody>
      </p:sp>
      <p:sp>
        <p:nvSpPr>
          <p:cNvPr id="195" name="TextBox 29"/>
          <p:cNvSpPr txBox="1"/>
          <p:nvPr/>
        </p:nvSpPr>
        <p:spPr>
          <a:xfrm>
            <a:off x="6740467" y="3880156"/>
            <a:ext cx="1529957" cy="1456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4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4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4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4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1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1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4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10" animBg="1" advAuto="0"/>
      <p:bldP spid="179" grpId="7" animBg="1" advAuto="0"/>
      <p:bldP spid="180" grpId="4" animBg="1" advAuto="0"/>
      <p:bldP spid="181" grpId="5" animBg="1" advAuto="0"/>
      <p:bldP spid="182" grpId="8" animBg="1" advAuto="0"/>
      <p:bldP spid="183" grpId="11" animBg="1" advAuto="0"/>
      <p:bldP spid="188" grpId="3" animBg="1" advAuto="0"/>
      <p:bldP spid="189" grpId="6" animBg="1" advAuto="0"/>
      <p:bldP spid="190" grpId="9" animBg="1" advAuto="0"/>
      <p:bldP spid="191" grpId="1" animBg="1" advAuto="0"/>
      <p:bldP spid="192" grpId="2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Прямоугольник 3"/>
          <p:cNvSpPr/>
          <p:nvPr/>
        </p:nvSpPr>
        <p:spPr>
          <a:xfrm>
            <a:off x="719931" y="2977416"/>
            <a:ext cx="2506044" cy="289080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199" name="TextBox 7"/>
          <p:cNvSpPr txBox="1"/>
          <p:nvPr/>
        </p:nvSpPr>
        <p:spPr>
          <a:xfrm>
            <a:off x="778489" y="3362014"/>
            <a:ext cx="2388926" cy="46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[1]</a:t>
            </a:r>
          </a:p>
        </p:txBody>
      </p:sp>
      <p:sp>
        <p:nvSpPr>
          <p:cNvPr id="200" name="TextBox 8"/>
          <p:cNvSpPr txBox="1"/>
          <p:nvPr/>
        </p:nvSpPr>
        <p:spPr>
          <a:xfrm>
            <a:off x="921181" y="3910436"/>
            <a:ext cx="2122091" cy="1358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1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Consonantia. </a:t>
            </a:r>
            <a:r>
              <a:rPr>
                <a:solidFill>
                  <a:srgbClr val="1A1A1A"/>
                </a:solidFill>
              </a:rPr>
              <a:t>A small river named Duden flows by their place and supplies else. </a:t>
            </a:r>
          </a:p>
        </p:txBody>
      </p:sp>
      <p:sp>
        <p:nvSpPr>
          <p:cNvPr id="201" name="Прямоугольник 30"/>
          <p:cNvSpPr/>
          <p:nvPr/>
        </p:nvSpPr>
        <p:spPr>
          <a:xfrm rot="16200000">
            <a:off x="1921019" y="1671235"/>
            <a:ext cx="103870" cy="250604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202" name="TextBox 25"/>
          <p:cNvSpPr txBox="1"/>
          <p:nvPr/>
        </p:nvSpPr>
        <p:spPr>
          <a:xfrm>
            <a:off x="1207788" y="840286"/>
            <a:ext cx="6728426" cy="574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4200"/>
              </a:lnSpc>
              <a:defRPr sz="36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Top 3 Takeaways</a:t>
            </a:r>
          </a:p>
        </p:txBody>
      </p:sp>
      <p:sp>
        <p:nvSpPr>
          <p:cNvPr id="203" name="TextBox 26"/>
          <p:cNvSpPr txBox="1"/>
          <p:nvPr/>
        </p:nvSpPr>
        <p:spPr>
          <a:xfrm>
            <a:off x="1436476" y="1567381"/>
            <a:ext cx="6271049" cy="752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 anchor="ctr">
            <a:spAutoFit/>
          </a:bodyPr>
          <a:lstStyle>
            <a:lvl1pPr algn="ctr">
              <a:lnSpc>
                <a:spcPct val="150000"/>
              </a:lnSpc>
              <a:defRPr sz="12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One-sheet fire up your browser golden goose, or prairie dogging, so come up with something buzzworthy, yet new economy but viral engagement. Dramatically produce multidisciplinary users without leading-edge channels. </a:t>
            </a:r>
          </a:p>
        </p:txBody>
      </p:sp>
      <p:sp>
        <p:nvSpPr>
          <p:cNvPr id="204" name="Прямоугольник 3"/>
          <p:cNvSpPr/>
          <p:nvPr/>
        </p:nvSpPr>
        <p:spPr>
          <a:xfrm>
            <a:off x="3340089" y="2977416"/>
            <a:ext cx="2506044" cy="289080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205" name="TextBox 41"/>
          <p:cNvSpPr txBox="1"/>
          <p:nvPr/>
        </p:nvSpPr>
        <p:spPr>
          <a:xfrm>
            <a:off x="3398647" y="3362014"/>
            <a:ext cx="2388925" cy="46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[2]</a:t>
            </a:r>
          </a:p>
        </p:txBody>
      </p:sp>
      <p:sp>
        <p:nvSpPr>
          <p:cNvPr id="206" name="TextBox 42"/>
          <p:cNvSpPr txBox="1"/>
          <p:nvPr/>
        </p:nvSpPr>
        <p:spPr>
          <a:xfrm>
            <a:off x="3541338" y="3910436"/>
            <a:ext cx="2122092" cy="1358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2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Consonantia. </a:t>
            </a:r>
            <a:r>
              <a:rPr>
                <a:solidFill>
                  <a:srgbClr val="1A1A1A"/>
                </a:solidFill>
              </a:rPr>
              <a:t>A small river named Duden flows by their place and supplies else. </a:t>
            </a:r>
          </a:p>
        </p:txBody>
      </p:sp>
      <p:sp>
        <p:nvSpPr>
          <p:cNvPr id="207" name="Прямоугольник 30"/>
          <p:cNvSpPr/>
          <p:nvPr/>
        </p:nvSpPr>
        <p:spPr>
          <a:xfrm rot="16200000">
            <a:off x="4541177" y="1671235"/>
            <a:ext cx="103870" cy="250604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208" name="Прямоугольник 3"/>
          <p:cNvSpPr/>
          <p:nvPr/>
        </p:nvSpPr>
        <p:spPr>
          <a:xfrm>
            <a:off x="5960247" y="2977416"/>
            <a:ext cx="2506044" cy="2890805"/>
          </a:xfrm>
          <a:prstGeom prst="rect">
            <a:avLst/>
          </a:prstGeom>
          <a:solidFill>
            <a:srgbClr val="E6E6E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  <p:sp>
        <p:nvSpPr>
          <p:cNvPr id="209" name="TextBox 46"/>
          <p:cNvSpPr txBox="1"/>
          <p:nvPr/>
        </p:nvSpPr>
        <p:spPr>
          <a:xfrm>
            <a:off x="6018805" y="3362014"/>
            <a:ext cx="2388925" cy="465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>
            <a:lvl1pPr algn="ctr">
              <a:lnSpc>
                <a:spcPts val="3100"/>
              </a:lnSpc>
              <a:defRPr sz="37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lvl1pPr>
          </a:lstStyle>
          <a:p>
            <a:r>
              <a:t>[3]</a:t>
            </a:r>
          </a:p>
        </p:txBody>
      </p:sp>
      <p:sp>
        <p:nvSpPr>
          <p:cNvPr id="210" name="TextBox 47"/>
          <p:cNvSpPr txBox="1"/>
          <p:nvPr/>
        </p:nvSpPr>
        <p:spPr>
          <a:xfrm>
            <a:off x="6161495" y="3910436"/>
            <a:ext cx="2122092" cy="1358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599" tIns="25599" rIns="25599" bIns="25599">
            <a:spAutoFit/>
          </a:bodyPr>
          <a:lstStyle/>
          <a:p>
            <a:pPr algn="ctr">
              <a:spcBef>
                <a:spcPts val="600"/>
              </a:spcBef>
              <a:defRPr sz="1400" b="1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Takeaway 3 Title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defRPr sz="1100">
                <a:solidFill>
                  <a:srgbClr val="404040"/>
                </a:solidFill>
                <a:latin typeface="+mj-lt"/>
                <a:ea typeface="+mj-ea"/>
                <a:cs typeface="+mj-cs"/>
                <a:sym typeface="Arial"/>
              </a:defRPr>
            </a:pPr>
            <a:r>
              <a:t>Far far away, behind the word mountains, far from the countries Vokalia and Consonantia. </a:t>
            </a:r>
            <a:r>
              <a:rPr>
                <a:solidFill>
                  <a:srgbClr val="1A1A1A"/>
                </a:solidFill>
              </a:rPr>
              <a:t>A small river named Duden flows by their place and supplies else. </a:t>
            </a:r>
          </a:p>
        </p:txBody>
      </p:sp>
      <p:sp>
        <p:nvSpPr>
          <p:cNvPr id="211" name="Прямоугольник 30"/>
          <p:cNvSpPr/>
          <p:nvPr/>
        </p:nvSpPr>
        <p:spPr>
          <a:xfrm rot="16200000">
            <a:off x="7161335" y="1671235"/>
            <a:ext cx="103870" cy="2506046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1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3">
                    <a:hueOff val="-13500000"/>
                    <a:satOff val="-50000"/>
                    <a:lumOff val="1568"/>
                  </a:schemeClr>
                </a:solidFill>
                <a:latin typeface="+mj-lt"/>
                <a:ea typeface="+mj-ea"/>
                <a:cs typeface="+mj-cs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push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4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1" animBg="1" advAuto="0"/>
      <p:bldP spid="203" grpId="2" animBg="1" advAuto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E80C5"/>
      </a:accent1>
      <a:accent2>
        <a:srgbClr val="145078"/>
      </a:accent2>
      <a:accent3>
        <a:srgbClr val="F9FAFD"/>
      </a:accent3>
      <a:accent4>
        <a:srgbClr val="808080"/>
      </a:accent4>
      <a:accent5>
        <a:srgbClr val="BFBFBF"/>
      </a:accent5>
      <a:accent6>
        <a:srgbClr val="2E2E2E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hueOff val="-13500000"/>
            <a:satOff val="-50000"/>
            <a:lumOff val="1568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76795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Roboto Light"/>
            <a:ea typeface="Roboto Light"/>
            <a:cs typeface="Roboto Light"/>
            <a:sym typeface="Robo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76795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Roboto Light"/>
            <a:ea typeface="Roboto Light"/>
            <a:cs typeface="Roboto Light"/>
            <a:sym typeface="Robo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E80C5"/>
      </a:accent1>
      <a:accent2>
        <a:srgbClr val="145078"/>
      </a:accent2>
      <a:accent3>
        <a:srgbClr val="F9FAFD"/>
      </a:accent3>
      <a:accent4>
        <a:srgbClr val="808080"/>
      </a:accent4>
      <a:accent5>
        <a:srgbClr val="BFBFBF"/>
      </a:accent5>
      <a:accent6>
        <a:srgbClr val="2E2E2E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hueOff val="-13500000"/>
            <a:satOff val="-50000"/>
            <a:lumOff val="1568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76795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Roboto Light"/>
            <a:ea typeface="Roboto Light"/>
            <a:cs typeface="Roboto Light"/>
            <a:sym typeface="Robo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76795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Roboto Light"/>
            <a:ea typeface="Roboto Light"/>
            <a:cs typeface="Roboto Light"/>
            <a:sym typeface="Roboto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709</Words>
  <Application>Microsoft Macintosh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Roboto Black</vt:lpstr>
      <vt:lpstr>Roboto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AnnMarie Mecera</dc:creator>
  <cp:lastModifiedBy>J Anderson Warwick</cp:lastModifiedBy>
  <cp:revision>4</cp:revision>
  <dcterms:modified xsi:type="dcterms:W3CDTF">2021-03-02T20:23:28Z</dcterms:modified>
</cp:coreProperties>
</file>