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8" r:id="rId2"/>
    <p:sldId id="304" r:id="rId3"/>
    <p:sldId id="309" r:id="rId4"/>
    <p:sldId id="290" r:id="rId5"/>
    <p:sldId id="291" r:id="rId6"/>
    <p:sldId id="311" r:id="rId7"/>
    <p:sldId id="312" r:id="rId8"/>
    <p:sldId id="305" r:id="rId9"/>
    <p:sldId id="306" r:id="rId10"/>
    <p:sldId id="256" r:id="rId11"/>
  </p:sldIdLst>
  <p:sldSz cx="9144000" cy="6858000" type="screen4x3"/>
  <p:notesSz cx="6858000" cy="9144000"/>
  <p:defaultTextStyle>
    <a:defPPr>
      <a:defRPr lang="en-US"/>
    </a:defPPr>
    <a:lvl1pPr marL="0" algn="l" defTabSz="76795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979" algn="l" defTabSz="76795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7959" algn="l" defTabSz="76795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51938" algn="l" defTabSz="76795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5918" algn="l" defTabSz="76795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9897" algn="l" defTabSz="76795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03877" algn="l" defTabSz="76795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7856" algn="l" defTabSz="76795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71835" algn="l" defTabSz="76795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CCREDITCON Speaker Presentation" id="{08ABF204-A70F-44E7-B778-A1249B758F1A}">
          <p14:sldIdLst>
            <p14:sldId id="308"/>
            <p14:sldId id="304"/>
            <p14:sldId id="309"/>
            <p14:sldId id="290"/>
            <p14:sldId id="291"/>
            <p14:sldId id="311"/>
            <p14:sldId id="312"/>
            <p14:sldId id="305"/>
            <p14:sldId id="306"/>
            <p14:sldId id="256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684" autoAdjust="0"/>
  </p:normalViewPr>
  <p:slideViewPr>
    <p:cSldViewPr snapToGrid="0">
      <p:cViewPr>
        <p:scale>
          <a:sx n="156" d="100"/>
          <a:sy n="156" d="100"/>
        </p:scale>
        <p:origin x="-904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49F2F0CF-D075-4FFB-84C7-5CBA86648592}" type="datetimeFigureOut">
              <a:rPr lang="en-US" smtClean="0"/>
              <a:pPr/>
              <a:t>6/5/18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9B02C0F6-0380-4311-99DF-17D6125888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770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7959" rtl="0" eaLnBrk="1" latinLnBrk="0" hangingPunct="1">
      <a:defRPr sz="1000" kern="1200">
        <a:solidFill>
          <a:schemeClr val="tx1"/>
        </a:solidFill>
        <a:latin typeface="Arial"/>
        <a:ea typeface="+mn-ea"/>
        <a:cs typeface="+mn-cs"/>
      </a:defRPr>
    </a:lvl1pPr>
    <a:lvl2pPr marL="383979" algn="l" defTabSz="767959" rtl="0" eaLnBrk="1" latinLnBrk="0" hangingPunct="1">
      <a:defRPr sz="1000" kern="1200">
        <a:solidFill>
          <a:schemeClr val="tx1"/>
        </a:solidFill>
        <a:latin typeface="Arial"/>
        <a:ea typeface="+mn-ea"/>
        <a:cs typeface="+mn-cs"/>
      </a:defRPr>
    </a:lvl2pPr>
    <a:lvl3pPr marL="767959" algn="l" defTabSz="767959" rtl="0" eaLnBrk="1" latinLnBrk="0" hangingPunct="1">
      <a:defRPr sz="1000" kern="1200">
        <a:solidFill>
          <a:schemeClr val="tx1"/>
        </a:solidFill>
        <a:latin typeface="Arial"/>
        <a:ea typeface="+mn-ea"/>
        <a:cs typeface="+mn-cs"/>
      </a:defRPr>
    </a:lvl3pPr>
    <a:lvl4pPr marL="1151938" algn="l" defTabSz="767959" rtl="0" eaLnBrk="1" latinLnBrk="0" hangingPunct="1">
      <a:defRPr sz="1000" kern="1200">
        <a:solidFill>
          <a:schemeClr val="tx1"/>
        </a:solidFill>
        <a:latin typeface="Arial"/>
        <a:ea typeface="+mn-ea"/>
        <a:cs typeface="+mn-cs"/>
      </a:defRPr>
    </a:lvl4pPr>
    <a:lvl5pPr marL="1535918" algn="l" defTabSz="767959" rtl="0" eaLnBrk="1" latinLnBrk="0" hangingPunct="1">
      <a:defRPr sz="1000" kern="1200">
        <a:solidFill>
          <a:schemeClr val="tx1"/>
        </a:solidFill>
        <a:latin typeface="Arial"/>
        <a:ea typeface="+mn-ea"/>
        <a:cs typeface="+mn-cs"/>
      </a:defRPr>
    </a:lvl5pPr>
    <a:lvl6pPr marL="1919897" algn="l" defTabSz="76795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03877" algn="l" defTabSz="76795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7856" algn="l" defTabSz="76795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71835" algn="l" defTabSz="76795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209341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4753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600075" y="990976"/>
            <a:ext cx="3848100" cy="4920431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21605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4953000" y="0"/>
            <a:ext cx="4191000" cy="6858000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658596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412406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3"/>
          <p:cNvSpPr>
            <a:spLocks noGrp="1"/>
          </p:cNvSpPr>
          <p:nvPr>
            <p:ph type="pic" sz="quarter" idx="10"/>
          </p:nvPr>
        </p:nvSpPr>
        <p:spPr>
          <a:xfrm>
            <a:off x="721894" y="2255402"/>
            <a:ext cx="1937085" cy="2299853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ru-RU" dirty="0"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2"/>
          </p:nvPr>
        </p:nvSpPr>
        <p:spPr>
          <a:xfrm>
            <a:off x="4596063" y="2255402"/>
            <a:ext cx="1937085" cy="2299853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ru-RU" dirty="0"/>
          </a:p>
        </p:txBody>
      </p:sp>
      <p:sp>
        <p:nvSpPr>
          <p:cNvPr id="5" name="Рисунок 3"/>
          <p:cNvSpPr>
            <a:spLocks noGrp="1"/>
          </p:cNvSpPr>
          <p:nvPr>
            <p:ph type="pic" sz="quarter" idx="13"/>
          </p:nvPr>
        </p:nvSpPr>
        <p:spPr>
          <a:xfrm>
            <a:off x="2658979" y="2255402"/>
            <a:ext cx="1937085" cy="2299853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99426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9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795849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31793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609600" y="3272084"/>
            <a:ext cx="8534401" cy="3585916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968796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4941094" y="3411096"/>
            <a:ext cx="4202906" cy="3446905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4941094" y="1"/>
            <a:ext cx="2117433" cy="3411095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650876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2221832" cy="6857999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792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362779"/>
            <a:ext cx="9144000" cy="2495220"/>
          </a:xfrm>
          <a:prstGeom prst="rect">
            <a:avLst/>
          </a:prstGeom>
        </p:spPr>
        <p:txBody>
          <a:bodyPr lIns="51197" tIns="25599" rIns="51197" bIns="25599"/>
          <a:lstStyle>
            <a:lvl1pPr>
              <a:defRPr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6951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3"/>
          <p:cNvSpPr/>
          <p:nvPr userDrawn="1"/>
        </p:nvSpPr>
        <p:spPr>
          <a:xfrm>
            <a:off x="1472017" y="6480716"/>
            <a:ext cx="197433" cy="144031"/>
          </a:xfrm>
          <a:prstGeom prst="rect">
            <a:avLst/>
          </a:prstGeom>
        </p:spPr>
        <p:txBody>
          <a:bodyPr wrap="none" lIns="51197" tIns="25599" rIns="51197" bIns="25599">
            <a:spAutoFit/>
          </a:bodyPr>
          <a:lstStyle/>
          <a:p>
            <a:pPr algn="ctr"/>
            <a:fld id="{149B6D55-4680-4DC5-B665-330CCBA60EFE}" type="slidenum">
              <a:rPr lang="ru-RU" sz="600" b="1" baseline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pPr algn="ctr"/>
              <a:t>‹#›</a:t>
            </a:fld>
            <a:endParaRPr lang="ru-RU" sz="800" b="1" baseline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8" name="Подзаголовок 2"/>
          <p:cNvSpPr txBox="1">
            <a:spLocks/>
          </p:cNvSpPr>
          <p:nvPr userDrawn="1"/>
        </p:nvSpPr>
        <p:spPr>
          <a:xfrm>
            <a:off x="560391" y="6445818"/>
            <a:ext cx="1017632" cy="223276"/>
          </a:xfrm>
          <a:prstGeom prst="rect">
            <a:avLst/>
          </a:prstGeom>
        </p:spPr>
        <p:txBody>
          <a:bodyPr vert="horz" lIns="51197" tIns="25599" rIns="51197" bIns="25599" numCol="1" spcCol="100782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COMPANY</a:t>
            </a:r>
            <a:r>
              <a:rPr lang="en-US" sz="600" b="1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 PRESENTATION    </a:t>
            </a:r>
            <a:r>
              <a:rPr lang="en-US" sz="60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|</a:t>
            </a:r>
            <a:endParaRPr lang="en-US" sz="6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" name="Подзаголовок 2"/>
          <p:cNvSpPr txBox="1">
            <a:spLocks/>
          </p:cNvSpPr>
          <p:nvPr userDrawn="1"/>
        </p:nvSpPr>
        <p:spPr>
          <a:xfrm>
            <a:off x="6907782" y="6432758"/>
            <a:ext cx="1680112" cy="223276"/>
          </a:xfrm>
          <a:prstGeom prst="rect">
            <a:avLst/>
          </a:prstGeom>
        </p:spPr>
        <p:txBody>
          <a:bodyPr vert="horz" lIns="51197" tIns="25599" rIns="51197" bIns="25599" numCol="1" spcCol="100782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7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www.yourdomain.com</a:t>
            </a:r>
            <a:endParaRPr lang="en-US" sz="700" b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3348"/>
            <a:ext cx="9154160" cy="68656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3660588" y="3989294"/>
            <a:ext cx="18466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4034118" y="3242235"/>
            <a:ext cx="18466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467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49" r:id="rId2"/>
    <p:sldLayoutId id="2147483651" r:id="rId3"/>
    <p:sldLayoutId id="2147483681" r:id="rId4"/>
    <p:sldLayoutId id="2147483654" r:id="rId5"/>
    <p:sldLayoutId id="2147483655" r:id="rId6"/>
    <p:sldLayoutId id="2147483657" r:id="rId7"/>
    <p:sldLayoutId id="2147483683" r:id="rId8"/>
    <p:sldLayoutId id="2147483684" r:id="rId9"/>
    <p:sldLayoutId id="2147483662" r:id="rId10"/>
  </p:sldLayoutIdLst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767959" rtl="0" eaLnBrk="1" latinLnBrk="0" hangingPunct="1">
        <a:lnSpc>
          <a:spcPct val="90000"/>
        </a:lnSpc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90" indent="-191990" algn="l" defTabSz="767959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5969" indent="-191990" algn="l" defTabSz="767959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9949" indent="-191990" algn="l" defTabSz="767959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3928" indent="-191990" algn="l" defTabSz="767959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27907" indent="-191990" algn="l" defTabSz="767959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11887" indent="-191990" algn="l" defTabSz="767959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95866" indent="-191990" algn="l" defTabSz="767959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79846" indent="-191990" algn="l" defTabSz="767959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63825" indent="-191990" algn="l" defTabSz="767959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5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979" algn="l" defTabSz="76795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7959" algn="l" defTabSz="76795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51938" algn="l" defTabSz="76795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918" algn="l" defTabSz="76795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9897" algn="l" defTabSz="76795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03877" algn="l" defTabSz="76795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7856" algn="l" defTabSz="76795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71835" algn="l" defTabSz="767959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ccreditCon-Logo.ai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100" y="1739900"/>
            <a:ext cx="42418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56582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4953000" y="0"/>
            <a:ext cx="4191000" cy="6236211"/>
          </a:xfrm>
          <a:solidFill>
            <a:schemeClr val="accent4">
              <a:lumMod val="40000"/>
              <a:lumOff val="60000"/>
            </a:schemeClr>
          </a:solidFill>
        </p:spPr>
      </p:sp>
      <p:sp>
        <p:nvSpPr>
          <p:cNvPr id="4" name="TextBox 3"/>
          <p:cNvSpPr txBox="1"/>
          <p:nvPr/>
        </p:nvSpPr>
        <p:spPr>
          <a:xfrm>
            <a:off x="669107" y="1330822"/>
            <a:ext cx="3664768" cy="58165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>
              <a:lnSpc>
                <a:spcPts val="4143"/>
              </a:lnSpc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Speaker Bio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9107" y="2263272"/>
            <a:ext cx="3767553" cy="2615476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solidFill>
                  <a:srgbClr val="404040"/>
                </a:solidFill>
                <a:latin typeface="Arial"/>
              </a:rPr>
              <a:t>Interactively transform cutting-edge intellectual capital </a:t>
            </a:r>
            <a:r>
              <a:rPr lang="en-US" sz="1200" dirty="0" smtClean="0">
                <a:solidFill>
                  <a:srgbClr val="404040"/>
                </a:solidFill>
                <a:latin typeface="Arial"/>
              </a:rPr>
              <a:t>after </a:t>
            </a:r>
            <a:r>
              <a:rPr lang="en-US" sz="1200" dirty="0">
                <a:solidFill>
                  <a:srgbClr val="404040"/>
                </a:solidFill>
                <a:latin typeface="Arial"/>
              </a:rPr>
              <a:t>sticky e-commerce. Dramatically generate user-centric portals without timely functionalities. Interactively procrastinate backward-compatible web services without top-line meta-services. </a:t>
            </a:r>
          </a:p>
          <a:p>
            <a:pPr>
              <a:lnSpc>
                <a:spcPct val="150000"/>
              </a:lnSpc>
              <a:spcBef>
                <a:spcPts val="672"/>
              </a:spcBef>
            </a:pPr>
            <a:r>
              <a:rPr lang="en-US" sz="1200" dirty="0">
                <a:solidFill>
                  <a:srgbClr val="404040"/>
                </a:solidFill>
                <a:latin typeface="Arial"/>
              </a:rPr>
              <a:t>Credibly productize strategic innovation and efficient methodologies. Efficiently incentivize effective metrics via state of the art benefits. Progressively synthesize focused solutions rather than principle-centered.</a:t>
            </a:r>
          </a:p>
        </p:txBody>
      </p:sp>
    </p:spTree>
    <p:extLst>
      <p:ext uri="{BB962C8B-B14F-4D97-AF65-F5344CB8AC3E}">
        <p14:creationId xmlns:p14="http://schemas.microsoft.com/office/powerpoint/2010/main" val="374076337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42862" y="2639388"/>
            <a:ext cx="5058277" cy="1388410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5151"/>
              </a:lnSpc>
            </a:pPr>
            <a:r>
              <a:rPr lang="en-US" sz="4900" dirty="0" smtClean="0">
                <a:solidFill>
                  <a:srgbClr val="7F7F7F"/>
                </a:solidFill>
                <a:latin typeface="Arial"/>
              </a:rPr>
              <a:t>Presentation</a:t>
            </a:r>
            <a:br>
              <a:rPr lang="en-US" sz="4900" dirty="0" smtClean="0">
                <a:solidFill>
                  <a:srgbClr val="7F7F7F"/>
                </a:solidFill>
                <a:latin typeface="Arial"/>
              </a:rPr>
            </a:br>
            <a:r>
              <a:rPr lang="en-US" sz="4900" dirty="0" smtClean="0">
                <a:solidFill>
                  <a:srgbClr val="7F7F7F"/>
                </a:solidFill>
                <a:latin typeface="Arial"/>
              </a:rPr>
              <a:t>Title Page</a:t>
            </a:r>
            <a:endParaRPr lang="en-US" sz="4900" dirty="0">
              <a:solidFill>
                <a:srgbClr val="7F7F7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863973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244352"/>
          </a:xfrm>
          <a:prstGeom prst="rect">
            <a:avLst/>
          </a:prstGeom>
          <a:solidFill>
            <a:schemeClr val="tx1">
              <a:lumMod val="85000"/>
              <a:lumOff val="15000"/>
              <a:alpha val="3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2862" y="2639388"/>
            <a:ext cx="5058277" cy="1388410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5151"/>
              </a:lnSpc>
            </a:pPr>
            <a:r>
              <a:rPr lang="en-US" sz="4900" dirty="0" smtClean="0">
                <a:solidFill>
                  <a:schemeClr val="bg1"/>
                </a:solidFill>
                <a:latin typeface="Arial"/>
              </a:rPr>
              <a:t>Presentation</a:t>
            </a:r>
            <a:br>
              <a:rPr lang="en-US" sz="4900" dirty="0" smtClean="0">
                <a:solidFill>
                  <a:schemeClr val="bg1"/>
                </a:solidFill>
                <a:latin typeface="Arial"/>
              </a:rPr>
            </a:br>
            <a:r>
              <a:rPr lang="en-US" sz="4900" dirty="0" smtClean="0">
                <a:solidFill>
                  <a:schemeClr val="bg1"/>
                </a:solidFill>
                <a:latin typeface="Arial"/>
              </a:rPr>
              <a:t>Title Page</a:t>
            </a:r>
            <a:endParaRPr lang="en-US" sz="4900" dirty="0">
              <a:solidFill>
                <a:schemeClr val="bg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27256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083092" y="1929481"/>
            <a:ext cx="5233324" cy="2806298"/>
          </a:xfrm>
          <a:prstGeom prst="rect">
            <a:avLst/>
          </a:prstGeom>
          <a:noFill/>
        </p:spPr>
        <p:txBody>
          <a:bodyPr wrap="square" lIns="51197" tIns="25599" rIns="51197" bIns="25599" numCol="2" spcCol="13716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solidFill>
                  <a:srgbClr val="404040"/>
                </a:solidFill>
                <a:latin typeface="Arial"/>
              </a:rPr>
              <a:t>Interactively transform cutting-edge intellectual capital after sticky e-commerce. Dramatically generate user-centric portals without timely functionalities. Interactively procrastinate backward-compatible web services without top-line. Conveniently orchestrate multifunctional resources whereas intuitive meta-</a:t>
            </a:r>
            <a:r>
              <a:rPr lang="en-US" sz="1200" dirty="0" smtClean="0">
                <a:solidFill>
                  <a:srgbClr val="404040"/>
                </a:solidFill>
                <a:latin typeface="Arial"/>
              </a:rPr>
              <a:t>services meta-</a:t>
            </a:r>
            <a:r>
              <a:rPr lang="en-US" sz="1200" dirty="0">
                <a:solidFill>
                  <a:srgbClr val="404040"/>
                </a:solidFill>
                <a:latin typeface="Arial"/>
              </a:rPr>
              <a:t>Dramatically generate user-centric portals without timely functionalities. Interactively procrastinate backward-compatible Dramatically generate user-centric portals without timely functionalities. Interactively procrastinate backward-compatible </a:t>
            </a:r>
            <a:r>
              <a:rPr lang="en-US" sz="1200" dirty="0" smtClean="0">
                <a:solidFill>
                  <a:srgbClr val="404040"/>
                </a:solidFill>
                <a:latin typeface="Arial"/>
              </a:rPr>
              <a:t>services</a:t>
            </a:r>
            <a:r>
              <a:rPr lang="en-US" sz="1200" dirty="0">
                <a:solidFill>
                  <a:srgbClr val="404040"/>
                </a:solidFill>
                <a:latin typeface="Arial"/>
              </a:rPr>
              <a:t>. 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2221832" cy="6244351"/>
          </a:xfrm>
          <a:solidFill>
            <a:schemeClr val="accent4">
              <a:lumMod val="40000"/>
              <a:lumOff val="60000"/>
            </a:schemeClr>
          </a:solidFill>
        </p:spPr>
      </p:sp>
      <p:sp>
        <p:nvSpPr>
          <p:cNvPr id="7" name="TextBox 6"/>
          <p:cNvSpPr txBox="1"/>
          <p:nvPr/>
        </p:nvSpPr>
        <p:spPr>
          <a:xfrm>
            <a:off x="3142296" y="781145"/>
            <a:ext cx="5307712" cy="586780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>
              <a:lnSpc>
                <a:spcPts val="4143"/>
              </a:lnSpc>
            </a:pP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Two 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column text slide</a:t>
            </a:r>
          </a:p>
        </p:txBody>
      </p:sp>
    </p:spTree>
    <p:extLst>
      <p:ext uri="{BB962C8B-B14F-4D97-AF65-F5344CB8AC3E}">
        <p14:creationId xmlns:p14="http://schemas.microsoft.com/office/powerpoint/2010/main" val="134602512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34052" y="781145"/>
            <a:ext cx="5675898" cy="58165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4143"/>
              </a:lnSpc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One column text slide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9621" y="1978329"/>
            <a:ext cx="6394712" cy="2529299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rgbClr val="404040"/>
                </a:solidFill>
                <a:latin typeface="Arial"/>
              </a:rPr>
              <a:t>Interactively transform cutting-edge intellectual capital after sticky e-commerce. Dramatically generate user-centric portals without timely functionalities. Interactively procrastinate backward-compatible web services without top-line. Conveniently orchestrate multifunctional resources whereas intuitive meta-services. Interactively transition best-of-breed manufactured products whereas cross-platform process improvements. Assertively procrastinate premier "outside the box" thinking through future-proof paradigms. Holisticly restore multifunctional interfaces for visionary intellectual capital. Progressively redefine professional convergence and unique leadership. Energistically evolve highly efficient imperatives and intermandated customer service. </a:t>
            </a:r>
            <a:endParaRPr lang="en-US" sz="1200" dirty="0" smtClean="0">
              <a:solidFill>
                <a:srgbClr val="40404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487224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182190" y="840287"/>
            <a:ext cx="6779622" cy="601314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4255"/>
              </a:lnSpc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Top 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5 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Takeaways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10879" y="1509942"/>
            <a:ext cx="6322243" cy="867306"/>
          </a:xfrm>
          <a:prstGeom prst="rect">
            <a:avLst/>
          </a:prstGeom>
          <a:noFill/>
        </p:spPr>
        <p:txBody>
          <a:bodyPr wrap="square" lIns="51197" tIns="25599" rIns="51197" bIns="25599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rgbClr val="404040"/>
                </a:solidFill>
                <a:latin typeface="Arial"/>
              </a:rPr>
              <a:t>One-sheet fire up your browser golden goose, or prairie dogging, so come up with something buzzworthy, yet new economy but viral engagement. Dramatically </a:t>
            </a:r>
            <a:r>
              <a:rPr lang="en-US" sz="1200" dirty="0" smtClean="0">
                <a:solidFill>
                  <a:srgbClr val="404040"/>
                </a:solidFill>
                <a:latin typeface="Arial"/>
              </a:rPr>
              <a:t>produce </a:t>
            </a:r>
            <a:r>
              <a:rPr lang="en-US" sz="1200" dirty="0">
                <a:solidFill>
                  <a:srgbClr val="404040"/>
                </a:solidFill>
                <a:latin typeface="Arial"/>
              </a:rPr>
              <a:t>multidisciplinary users without leading-edge channels.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9933" y="2975131"/>
            <a:ext cx="7640528" cy="23248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075" y="3343447"/>
            <a:ext cx="7596964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</a:t>
            </a: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Duplicate slide for each takeaway]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1940" y="3891869"/>
            <a:ext cx="7448973" cy="1168670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spcBef>
                <a:spcPts val="72"/>
              </a:spcBef>
              <a:spcAft>
                <a:spcPts val="1200"/>
              </a:spcAft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1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</a:pPr>
            <a:r>
              <a:rPr lang="en-US" sz="1100" dirty="0" smtClean="0">
                <a:solidFill>
                  <a:srgbClr val="404040"/>
                </a:solidFill>
                <a:latin typeface="Arial"/>
              </a:rPr>
              <a:t>New economy</a:t>
            </a:r>
            <a:r>
              <a:rPr lang="en-US" sz="1100" dirty="0">
                <a:solidFill>
                  <a:srgbClr val="404040"/>
                </a:solidFill>
                <a:latin typeface="Arial"/>
              </a:rPr>
              <a:t> but viral engagement. Dramatically produce multidisciplinary users without leading-edge channels. , yet new economy but viral engagement. Dramatically produce multidisciplinary users without leading-edge channels. </a:t>
            </a:r>
          </a:p>
          <a:p>
            <a:pPr algn="ctr">
              <a:lnSpc>
                <a:spcPct val="150000"/>
              </a:lnSpc>
            </a:pPr>
            <a:endParaRPr lang="en-US" sz="1100" dirty="0">
              <a:solidFill>
                <a:srgbClr val="404040"/>
              </a:solidFill>
              <a:latin typeface="Arial"/>
            </a:endParaRPr>
          </a:p>
        </p:txBody>
      </p:sp>
      <p:sp>
        <p:nvSpPr>
          <p:cNvPr id="22" name="Прямоугольник 30"/>
          <p:cNvSpPr/>
          <p:nvPr/>
        </p:nvSpPr>
        <p:spPr>
          <a:xfrm rot="16200000">
            <a:off x="4481299" y="-891330"/>
            <a:ext cx="109658" cy="763238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8368493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182190" y="840287"/>
            <a:ext cx="6779622" cy="601314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4255"/>
              </a:lnSpc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Top 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5 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Takeaways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10879" y="1509942"/>
            <a:ext cx="6322243" cy="867306"/>
          </a:xfrm>
          <a:prstGeom prst="rect">
            <a:avLst/>
          </a:prstGeom>
          <a:noFill/>
        </p:spPr>
        <p:txBody>
          <a:bodyPr wrap="square" lIns="51197" tIns="25599" rIns="51197" bIns="25599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rgbClr val="404040"/>
                </a:solidFill>
                <a:latin typeface="Arial"/>
              </a:rPr>
              <a:t>One-sheet fire up your browser golden goose, or prairie dogging, so come up with something buzzworthy, yet new economy but viral engagement. Dramatically </a:t>
            </a:r>
            <a:r>
              <a:rPr lang="en-US" sz="1200" dirty="0" smtClean="0">
                <a:solidFill>
                  <a:srgbClr val="404040"/>
                </a:solidFill>
                <a:latin typeface="Arial"/>
              </a:rPr>
              <a:t>produce </a:t>
            </a:r>
            <a:r>
              <a:rPr lang="en-US" sz="1200" dirty="0">
                <a:solidFill>
                  <a:srgbClr val="404040"/>
                </a:solidFill>
                <a:latin typeface="Arial"/>
              </a:rPr>
              <a:t>multidisciplinary users without leading-edge channels.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9933" y="2698337"/>
            <a:ext cx="1455379" cy="30936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9075" y="3066653"/>
            <a:ext cx="1417095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[1]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1942" y="3615075"/>
            <a:ext cx="1262132" cy="2044295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1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Vokalia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 and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Consonantia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.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2" name="Прямоугольник 30"/>
          <p:cNvSpPr/>
          <p:nvPr/>
        </p:nvSpPr>
        <p:spPr>
          <a:xfrm rot="16200000">
            <a:off x="1395689" y="1917488"/>
            <a:ext cx="103869" cy="145538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55" name="Прямоугольник 3"/>
          <p:cNvSpPr/>
          <p:nvPr/>
        </p:nvSpPr>
        <p:spPr>
          <a:xfrm>
            <a:off x="2280337" y="2698337"/>
            <a:ext cx="1455379" cy="30936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99479" y="3066653"/>
            <a:ext cx="1417095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[2]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382346" y="3615075"/>
            <a:ext cx="1262132" cy="2044295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2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Vokalia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 and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Consonantia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.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58" name="Прямоугольник 30"/>
          <p:cNvSpPr/>
          <p:nvPr/>
        </p:nvSpPr>
        <p:spPr>
          <a:xfrm rot="16200000">
            <a:off x="2956093" y="1917488"/>
            <a:ext cx="103869" cy="145538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60" name="Прямоугольник 3"/>
          <p:cNvSpPr/>
          <p:nvPr/>
        </p:nvSpPr>
        <p:spPr>
          <a:xfrm>
            <a:off x="3840741" y="2698337"/>
            <a:ext cx="1455379" cy="30936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859883" y="3066653"/>
            <a:ext cx="1417095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[3]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942750" y="3615075"/>
            <a:ext cx="1262132" cy="2044295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3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Vokalia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 and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Consonantia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.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3" name="Прямоугольник 30"/>
          <p:cNvSpPr/>
          <p:nvPr/>
        </p:nvSpPr>
        <p:spPr>
          <a:xfrm rot="16200000">
            <a:off x="4516497" y="1917488"/>
            <a:ext cx="103869" cy="145538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65" name="Прямоугольник 3"/>
          <p:cNvSpPr/>
          <p:nvPr/>
        </p:nvSpPr>
        <p:spPr>
          <a:xfrm>
            <a:off x="5401145" y="2698337"/>
            <a:ext cx="1455379" cy="30936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420287" y="3066653"/>
            <a:ext cx="1417095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[4]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503154" y="3615075"/>
            <a:ext cx="1262132" cy="2044295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4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Vokalia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 and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Consonantia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.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8" name="Прямоугольник 30"/>
          <p:cNvSpPr/>
          <p:nvPr/>
        </p:nvSpPr>
        <p:spPr>
          <a:xfrm rot="16200000">
            <a:off x="6076901" y="1917488"/>
            <a:ext cx="103869" cy="145538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70" name="Прямоугольник 3"/>
          <p:cNvSpPr/>
          <p:nvPr/>
        </p:nvSpPr>
        <p:spPr>
          <a:xfrm>
            <a:off x="6961549" y="2698337"/>
            <a:ext cx="1455379" cy="30936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980691" y="3066653"/>
            <a:ext cx="1417095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[5]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063558" y="3615075"/>
            <a:ext cx="1262132" cy="2044295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5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Vokalia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 and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Consonantia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.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73" name="Прямоугольник 30"/>
          <p:cNvSpPr/>
          <p:nvPr/>
        </p:nvSpPr>
        <p:spPr>
          <a:xfrm rot="16200000">
            <a:off x="7637305" y="1917488"/>
            <a:ext cx="103869" cy="145538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0080594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>
            <a:off x="6600825" y="2979702"/>
            <a:ext cx="1823244" cy="28908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6" name="Прямоугольник 11"/>
          <p:cNvSpPr/>
          <p:nvPr/>
        </p:nvSpPr>
        <p:spPr>
          <a:xfrm>
            <a:off x="4640528" y="2979702"/>
            <a:ext cx="1823244" cy="28908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7" name="Прямоугольник 12"/>
          <p:cNvSpPr/>
          <p:nvPr/>
        </p:nvSpPr>
        <p:spPr>
          <a:xfrm>
            <a:off x="2680230" y="2979702"/>
            <a:ext cx="1823244" cy="28908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28191" y="3331735"/>
            <a:ext cx="1775283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[2]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2518" y="3331735"/>
            <a:ext cx="1775283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[3]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36796" y="3331735"/>
            <a:ext cx="1775283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[4]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9932" y="2979702"/>
            <a:ext cx="1823244" cy="28908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3912" y="3331735"/>
            <a:ext cx="1775283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[1]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7725" y="3880157"/>
            <a:ext cx="1581151" cy="1682657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1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Vokalia and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Consonantia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2" name="Прямоугольник 30"/>
          <p:cNvSpPr/>
          <p:nvPr/>
        </p:nvSpPr>
        <p:spPr>
          <a:xfrm rot="16200000">
            <a:off x="1579620" y="2014920"/>
            <a:ext cx="103869" cy="182324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23" name="Прямоугольник 31"/>
          <p:cNvSpPr/>
          <p:nvPr/>
        </p:nvSpPr>
        <p:spPr>
          <a:xfrm rot="16200000">
            <a:off x="3539917" y="2014920"/>
            <a:ext cx="103869" cy="182324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24" name="Прямоугольник 32"/>
          <p:cNvSpPr/>
          <p:nvPr/>
        </p:nvSpPr>
        <p:spPr>
          <a:xfrm rot="16200000">
            <a:off x="5500215" y="2014920"/>
            <a:ext cx="103869" cy="182324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25" name="Прямоугольник 33"/>
          <p:cNvSpPr/>
          <p:nvPr/>
        </p:nvSpPr>
        <p:spPr>
          <a:xfrm rot="16200000">
            <a:off x="7460513" y="2014921"/>
            <a:ext cx="103869" cy="182324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82190" y="840287"/>
            <a:ext cx="6779622" cy="601314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4255"/>
              </a:lnSpc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Top 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4 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Takeaways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10879" y="1509942"/>
            <a:ext cx="6322243" cy="867306"/>
          </a:xfrm>
          <a:prstGeom prst="rect">
            <a:avLst/>
          </a:prstGeom>
          <a:noFill/>
        </p:spPr>
        <p:txBody>
          <a:bodyPr wrap="square" lIns="51197" tIns="25599" rIns="51197" bIns="25599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rgbClr val="404040"/>
                </a:solidFill>
                <a:latin typeface="Arial"/>
              </a:rPr>
              <a:t>One-sheet fire up your browser golden goose, or prairie dogging, so come up with something buzzworthy, yet new economy but viral engagement. Dramatically </a:t>
            </a:r>
            <a:r>
              <a:rPr lang="en-US" sz="1200" dirty="0" smtClean="0">
                <a:solidFill>
                  <a:srgbClr val="404040"/>
                </a:solidFill>
                <a:latin typeface="Arial"/>
              </a:rPr>
              <a:t>produce </a:t>
            </a:r>
            <a:r>
              <a:rPr lang="en-US" sz="1200" dirty="0">
                <a:solidFill>
                  <a:srgbClr val="404040"/>
                </a:solidFill>
                <a:latin typeface="Arial"/>
              </a:rPr>
              <a:t>multidisciplinary users without leading-edge channels.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803440" y="3880157"/>
            <a:ext cx="1581151" cy="1682657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2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Vokalia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 and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Consonantia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59155" y="3880157"/>
            <a:ext cx="1581151" cy="1682657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3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Vokalia and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Consonantia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714870" y="3880157"/>
            <a:ext cx="1581151" cy="1682657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4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Vokalia and </a:t>
            </a:r>
            <a:r>
              <a:rPr lang="en-US" sz="1100" dirty="0" err="1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Consonantia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5099809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3" grpId="0"/>
      <p:bldP spid="16" grpId="0"/>
      <p:bldP spid="19" grpId="0"/>
      <p:bldP spid="23" grpId="0" animBg="1"/>
      <p:bldP spid="24" grpId="0" animBg="1"/>
      <p:bldP spid="25" grpId="0" animBg="1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9932" y="2977417"/>
            <a:ext cx="2506043" cy="28908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2892" y="3362014"/>
            <a:ext cx="2440120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[1]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5583" y="3910436"/>
            <a:ext cx="2173287" cy="1574935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1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Vokalia and Consonantia. </a:t>
            </a:r>
            <a:r>
              <a:rPr lang="en-US" sz="1100" dirty="0">
                <a:solidFill>
                  <a:schemeClr val="bg2">
                    <a:lumMod val="10000"/>
                  </a:schemeClr>
                </a:solidFill>
                <a:latin typeface="Arial"/>
              </a:rPr>
              <a:t>A small river named Duden flows by their place and supplies else. 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2" name="Прямоугольник 30"/>
          <p:cNvSpPr/>
          <p:nvPr/>
        </p:nvSpPr>
        <p:spPr>
          <a:xfrm rot="16200000">
            <a:off x="1921020" y="1671236"/>
            <a:ext cx="103869" cy="250604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82190" y="840287"/>
            <a:ext cx="6779622" cy="601314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4255"/>
              </a:lnSpc>
            </a:pP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Top 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3 </a:t>
            </a:r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Takeaways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10879" y="1509942"/>
            <a:ext cx="6322243" cy="867306"/>
          </a:xfrm>
          <a:prstGeom prst="rect">
            <a:avLst/>
          </a:prstGeom>
          <a:noFill/>
        </p:spPr>
        <p:txBody>
          <a:bodyPr wrap="square" lIns="51197" tIns="25599" rIns="51197" bIns="25599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>
                <a:solidFill>
                  <a:srgbClr val="404040"/>
                </a:solidFill>
                <a:latin typeface="Arial"/>
              </a:rPr>
              <a:t>One-sheet fire up your browser golden goose, or prairie dogging, so come up with something buzzworthy, yet new economy but viral engagement. Dramatically </a:t>
            </a:r>
            <a:r>
              <a:rPr lang="en-US" sz="1200" dirty="0" smtClean="0">
                <a:solidFill>
                  <a:srgbClr val="404040"/>
                </a:solidFill>
                <a:latin typeface="Arial"/>
              </a:rPr>
              <a:t>produce </a:t>
            </a:r>
            <a:r>
              <a:rPr lang="en-US" sz="1200" dirty="0">
                <a:solidFill>
                  <a:srgbClr val="404040"/>
                </a:solidFill>
                <a:latin typeface="Arial"/>
              </a:rPr>
              <a:t>multidisciplinary users without leading-edge channels. </a:t>
            </a:r>
          </a:p>
        </p:txBody>
      </p:sp>
      <p:sp>
        <p:nvSpPr>
          <p:cNvPr id="41" name="Прямоугольник 3"/>
          <p:cNvSpPr/>
          <p:nvPr/>
        </p:nvSpPr>
        <p:spPr>
          <a:xfrm>
            <a:off x="3340090" y="2977417"/>
            <a:ext cx="2506043" cy="28908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373050" y="3362014"/>
            <a:ext cx="2440120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[2]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515741" y="3910436"/>
            <a:ext cx="2173287" cy="1574935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2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Vokalia and Consonantia. </a:t>
            </a:r>
            <a:r>
              <a:rPr lang="en-US" sz="1100" dirty="0">
                <a:solidFill>
                  <a:schemeClr val="bg2">
                    <a:lumMod val="10000"/>
                  </a:schemeClr>
                </a:solidFill>
                <a:latin typeface="Arial"/>
              </a:rPr>
              <a:t>A small river named Duden flows by their place and supplies else. 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4" name="Прямоугольник 30"/>
          <p:cNvSpPr/>
          <p:nvPr/>
        </p:nvSpPr>
        <p:spPr>
          <a:xfrm rot="16200000">
            <a:off x="4541178" y="1671236"/>
            <a:ext cx="103869" cy="250604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46" name="Прямоугольник 3"/>
          <p:cNvSpPr/>
          <p:nvPr/>
        </p:nvSpPr>
        <p:spPr>
          <a:xfrm>
            <a:off x="5960247" y="2977417"/>
            <a:ext cx="2506043" cy="28908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993207" y="3362014"/>
            <a:ext cx="2440120" cy="478631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lnSpc>
                <a:spcPts val="3107"/>
              </a:lnSpc>
            </a:pPr>
            <a:r>
              <a:rPr lang="en-US" sz="3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[3]</a:t>
            </a:r>
            <a:endParaRPr lang="en-US" sz="37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35898" y="3910436"/>
            <a:ext cx="2173287" cy="1574935"/>
          </a:xfrm>
          <a:prstGeom prst="rect">
            <a:avLst/>
          </a:prstGeom>
          <a:noFill/>
        </p:spPr>
        <p:txBody>
          <a:bodyPr wrap="square" lIns="51197" tIns="25599" rIns="51197" bIns="25599" rtlCol="0"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1400" b="1" kern="0" dirty="0" smtClean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Takeaway 3 Title</a:t>
            </a:r>
            <a:endParaRPr lang="en-US" sz="1400" b="1" kern="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  <a:p>
            <a:pPr algn="ctr">
              <a:lnSpc>
                <a:spcPct val="150000"/>
              </a:lnSpc>
              <a:spcBef>
                <a:spcPts val="408"/>
              </a:spcBef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Arial"/>
                <a:ea typeface="Arial"/>
                <a:cs typeface="Arial"/>
              </a:rPr>
              <a:t>Far far away, behind the word mountains, far from the countries Vokalia and Consonantia. </a:t>
            </a:r>
            <a:r>
              <a:rPr lang="en-US" sz="1100" dirty="0">
                <a:solidFill>
                  <a:schemeClr val="bg2">
                    <a:lumMod val="10000"/>
                  </a:schemeClr>
                </a:solidFill>
                <a:latin typeface="Arial"/>
              </a:rPr>
              <a:t>A small river named Duden flows by their place and supplies else. </a:t>
            </a:r>
            <a:endParaRPr lang="ru-RU" sz="1100" dirty="0">
              <a:solidFill>
                <a:schemeClr val="bg2">
                  <a:lumMod val="25000"/>
                </a:schemeClr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9" name="Прямоугольник 30"/>
          <p:cNvSpPr/>
          <p:nvPr/>
        </p:nvSpPr>
        <p:spPr>
          <a:xfrm rot="16200000">
            <a:off x="7161335" y="1671236"/>
            <a:ext cx="103869" cy="250604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197" tIns="25599" rIns="51197" bIns="25599" rtlCol="0" anchor="ctr"/>
          <a:lstStyle/>
          <a:p>
            <a:pPr algn="ctr"/>
            <a:endParaRPr lang="ru-RU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283916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1E80C5"/>
      </a:accent1>
      <a:accent2>
        <a:srgbClr val="145078"/>
      </a:accent2>
      <a:accent3>
        <a:srgbClr val="F9FAFD"/>
      </a:accent3>
      <a:accent4>
        <a:srgbClr val="808080"/>
      </a:accent4>
      <a:accent5>
        <a:srgbClr val="BFBFBF"/>
      </a:accent5>
      <a:accent6>
        <a:srgbClr val="2E2E2E"/>
      </a:accent6>
      <a:hlink>
        <a:srgbClr val="2E2E2E"/>
      </a:hlink>
      <a:folHlink>
        <a:srgbClr val="285B9C"/>
      </a:folHlink>
    </a:clrScheme>
    <a:fontScheme name="Custom 2">
      <a:majorFont>
        <a:latin typeface="Roboto Black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6787</TotalTime>
  <Words>683</Words>
  <Application>Microsoft Macintosh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Katya</dc:creator>
  <cp:lastModifiedBy>Tony Core</cp:lastModifiedBy>
  <cp:revision>295</cp:revision>
  <dcterms:created xsi:type="dcterms:W3CDTF">2018-05-13T04:06:27Z</dcterms:created>
  <dcterms:modified xsi:type="dcterms:W3CDTF">2018-06-05T18:58:08Z</dcterms:modified>
</cp:coreProperties>
</file>